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92" r:id="rId2"/>
  </p:sldMasterIdLst>
  <p:sldIdLst>
    <p:sldId id="256" r:id="rId3"/>
  </p:sldIdLst>
  <p:sldSz cx="30275213" cy="21383625"/>
  <p:notesSz cx="6888163" cy="10020300"/>
  <p:defaultTextStyle>
    <a:defPPr>
      <a:defRPr lang="en-US"/>
    </a:defPPr>
    <a:lvl1pPr marL="0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1pPr>
    <a:lvl2pPr marL="1239806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2pPr>
    <a:lvl3pPr marL="2479613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3pPr>
    <a:lvl4pPr marL="3719421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4pPr>
    <a:lvl5pPr marL="4959228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5pPr>
    <a:lvl6pPr marL="6199034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6pPr>
    <a:lvl7pPr marL="7438840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7pPr>
    <a:lvl8pPr marL="8678647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8pPr>
    <a:lvl9pPr marL="9918455" algn="l" defTabSz="247961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28" d="100"/>
          <a:sy n="28" d="100"/>
        </p:scale>
        <p:origin x="-1152" y="-331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4402" y="3506348"/>
            <a:ext cx="22706410" cy="7444669"/>
          </a:xfrm>
        </p:spPr>
        <p:txBody>
          <a:bodyPr anchor="b">
            <a:normAutofit/>
          </a:bodyPr>
          <a:lstStyle>
            <a:lvl1pPr algn="ctr">
              <a:defRPr sz="1986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7"/>
            <a:ext cx="22706410" cy="5162758"/>
          </a:xfrm>
        </p:spPr>
        <p:txBody>
          <a:bodyPr>
            <a:normAutofit/>
          </a:bodyPr>
          <a:lstStyle>
            <a:lvl1pPr marL="0" indent="0" algn="ctr">
              <a:buNone/>
              <a:defRPr sz="794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513721" indent="0" algn="ctr">
              <a:buNone/>
              <a:defRPr sz="9271"/>
            </a:lvl2pPr>
            <a:lvl3pPr marL="3027442" indent="0" algn="ctr">
              <a:buNone/>
              <a:defRPr sz="7947"/>
            </a:lvl3pPr>
            <a:lvl4pPr marL="4541163" indent="0" algn="ctr">
              <a:buNone/>
              <a:defRPr sz="6622"/>
            </a:lvl4pPr>
            <a:lvl5pPr marL="6054884" indent="0" algn="ctr">
              <a:buNone/>
              <a:defRPr sz="6622"/>
            </a:lvl5pPr>
            <a:lvl6pPr marL="7568605" indent="0" algn="ctr">
              <a:buNone/>
              <a:defRPr sz="6622"/>
            </a:lvl6pPr>
            <a:lvl7pPr marL="9082324" indent="0" algn="ctr">
              <a:buNone/>
              <a:defRPr sz="6622"/>
            </a:lvl7pPr>
            <a:lvl8pPr marL="10596045" indent="0" algn="ctr">
              <a:buNone/>
              <a:defRPr sz="6622"/>
            </a:lvl8pPr>
            <a:lvl9pPr marL="12109766" indent="0" algn="ctr">
              <a:buNone/>
              <a:defRPr sz="6622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667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555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2" y="1123636"/>
            <a:ext cx="6528093" cy="181216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6" y="1123629"/>
            <a:ext cx="19205838" cy="181216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93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672782" y="2"/>
            <a:ext cx="12509550" cy="21383628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9950" y="2851153"/>
            <a:ext cx="23001504" cy="10876607"/>
          </a:xfrm>
        </p:spPr>
        <p:txBody>
          <a:bodyPr anchor="b">
            <a:normAutofit/>
          </a:bodyPr>
          <a:lstStyle>
            <a:lvl1pPr algn="r">
              <a:defRPr sz="16838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81971" y="13727759"/>
            <a:ext cx="19079486" cy="4254683"/>
          </a:xfrm>
        </p:spPr>
        <p:txBody>
          <a:bodyPr anchor="t">
            <a:normAutofit/>
          </a:bodyPr>
          <a:lstStyle>
            <a:lvl1pPr marL="0" indent="0" algn="r">
              <a:buNone/>
              <a:defRPr sz="5613">
                <a:solidFill>
                  <a:schemeClr val="tx1"/>
                </a:solidFill>
              </a:defRPr>
            </a:lvl1pPr>
            <a:lvl2pPr marL="1425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5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76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02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27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553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979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55178" y="19074195"/>
            <a:ext cx="2839040" cy="1138480"/>
          </a:xfrm>
        </p:spPr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997954" y="19074195"/>
            <a:ext cx="11950624" cy="113848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399068" y="19074195"/>
            <a:ext cx="1362385" cy="1138480"/>
          </a:xfrm>
        </p:spPr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672782" y="11760994"/>
            <a:ext cx="1198394" cy="282147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1855411" y="12057990"/>
            <a:ext cx="204990" cy="252447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xmlns="" val="3763236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783" y="1425578"/>
            <a:ext cx="25509671" cy="617749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1783" y="8315854"/>
            <a:ext cx="25509671" cy="1039190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16616" y="19045624"/>
            <a:ext cx="2839040" cy="1138480"/>
          </a:xfrm>
        </p:spPr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1313" y="19045624"/>
            <a:ext cx="17596034" cy="113848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344926" y="19045624"/>
            <a:ext cx="1416528" cy="1138480"/>
          </a:xfrm>
        </p:spPr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9848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8818" y="8315850"/>
            <a:ext cx="22182636" cy="7358832"/>
          </a:xfrm>
        </p:spPr>
        <p:txBody>
          <a:bodyPr anchor="b"/>
          <a:lstStyle>
            <a:lvl1pPr algn="r">
              <a:defRPr sz="1247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78826" y="15674684"/>
            <a:ext cx="22182626" cy="2682775"/>
          </a:xfrm>
        </p:spPr>
        <p:txBody>
          <a:bodyPr anchor="t">
            <a:normAutofit/>
          </a:bodyPr>
          <a:lstStyle>
            <a:lvl1pPr marL="0" indent="0" algn="r">
              <a:buNone/>
              <a:defRPr sz="6236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392438" y="19070248"/>
            <a:ext cx="1369016" cy="1138480"/>
          </a:xfrm>
        </p:spPr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1998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783" y="2138367"/>
            <a:ext cx="25509671" cy="546470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781" y="8315854"/>
            <a:ext cx="12382562" cy="10503713"/>
          </a:xfrm>
        </p:spPr>
        <p:txBody>
          <a:bodyPr>
            <a:normAutofit/>
          </a:bodyPr>
          <a:lstStyle>
            <a:lvl1pPr>
              <a:defRPr sz="5613"/>
            </a:lvl1pPr>
            <a:lvl2pPr>
              <a:defRPr sz="4989"/>
            </a:lvl2pPr>
            <a:lvl3pPr>
              <a:defRPr sz="4365"/>
            </a:lvl3pPr>
            <a:lvl4pPr>
              <a:defRPr sz="3742"/>
            </a:lvl4pPr>
            <a:lvl5pPr>
              <a:defRPr sz="3742"/>
            </a:lvl5pPr>
            <a:lvl6pPr>
              <a:defRPr sz="3742"/>
            </a:lvl6pPr>
            <a:lvl7pPr>
              <a:defRPr sz="3742"/>
            </a:lvl7pPr>
            <a:lvl8pPr>
              <a:defRPr sz="3742"/>
            </a:lvl8pPr>
            <a:lvl9pPr>
              <a:defRPr sz="374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78890" y="8315854"/>
            <a:ext cx="12382562" cy="10435583"/>
          </a:xfrm>
        </p:spPr>
        <p:txBody>
          <a:bodyPr>
            <a:normAutofit/>
          </a:bodyPr>
          <a:lstStyle>
            <a:lvl1pPr>
              <a:defRPr sz="5613"/>
            </a:lvl1pPr>
            <a:lvl2pPr>
              <a:defRPr sz="4989"/>
            </a:lvl2pPr>
            <a:lvl3pPr>
              <a:defRPr sz="4365"/>
            </a:lvl3pPr>
            <a:lvl4pPr>
              <a:defRPr sz="3742"/>
            </a:lvl4pPr>
            <a:lvl5pPr>
              <a:defRPr sz="3742"/>
            </a:lvl5pPr>
            <a:lvl6pPr>
              <a:defRPr sz="3742"/>
            </a:lvl6pPr>
            <a:lvl7pPr>
              <a:defRPr sz="3742"/>
            </a:lvl7pPr>
            <a:lvl8pPr>
              <a:defRPr sz="3742"/>
            </a:lvl8pPr>
            <a:lvl9pPr>
              <a:defRPr sz="374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3950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1830" y="8289454"/>
            <a:ext cx="11443564" cy="1796817"/>
          </a:xfrm>
        </p:spPr>
        <p:txBody>
          <a:bodyPr anchor="b">
            <a:noAutofit/>
          </a:bodyPr>
          <a:lstStyle>
            <a:lvl1pPr marL="0" indent="0">
              <a:buNone/>
              <a:defRPr sz="8731" b="0">
                <a:solidFill>
                  <a:schemeClr val="accent1">
                    <a:lumMod val="75000"/>
                  </a:schemeClr>
                </a:solidFill>
              </a:defRPr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6805" y="10399764"/>
            <a:ext cx="12158584" cy="8310426"/>
          </a:xfrm>
        </p:spPr>
        <p:txBody>
          <a:bodyPr anchor="t">
            <a:normAutofit/>
          </a:bodyPr>
          <a:lstStyle>
            <a:lvl1pPr>
              <a:defRPr sz="5613"/>
            </a:lvl1pPr>
            <a:lvl2pPr>
              <a:defRPr sz="4989"/>
            </a:lvl2pPr>
            <a:lvl3pPr>
              <a:defRPr sz="4365"/>
            </a:lvl3pPr>
            <a:lvl4pPr>
              <a:defRPr sz="3742"/>
            </a:lvl4pPr>
            <a:lvl5pPr>
              <a:defRPr sz="3742"/>
            </a:lvl5pPr>
            <a:lvl6pPr>
              <a:defRPr sz="3742"/>
            </a:lvl6pPr>
            <a:lvl7pPr>
              <a:defRPr sz="3742"/>
            </a:lvl7pPr>
            <a:lvl8pPr>
              <a:defRPr sz="3742"/>
            </a:lvl8pPr>
            <a:lvl9pPr>
              <a:defRPr sz="374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090100" y="8315854"/>
            <a:ext cx="11481689" cy="1796817"/>
          </a:xfrm>
        </p:spPr>
        <p:txBody>
          <a:bodyPr anchor="b">
            <a:noAutofit/>
          </a:bodyPr>
          <a:lstStyle>
            <a:lvl1pPr marL="0" indent="0">
              <a:buNone/>
              <a:defRPr sz="8731" b="0">
                <a:solidFill>
                  <a:schemeClr val="accent1">
                    <a:lumMod val="75000"/>
                  </a:schemeClr>
                </a:solidFill>
              </a:defRPr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13198" y="10399764"/>
            <a:ext cx="12158584" cy="8310426"/>
          </a:xfrm>
        </p:spPr>
        <p:txBody>
          <a:bodyPr anchor="t">
            <a:normAutofit/>
          </a:bodyPr>
          <a:lstStyle>
            <a:lvl1pPr>
              <a:defRPr sz="5613"/>
            </a:lvl1pPr>
            <a:lvl2pPr>
              <a:defRPr sz="4989"/>
            </a:lvl2pPr>
            <a:lvl3pPr>
              <a:defRPr sz="4365"/>
            </a:lvl3pPr>
            <a:lvl4pPr>
              <a:defRPr sz="3742"/>
            </a:lvl4pPr>
            <a:lvl5pPr>
              <a:defRPr sz="3742"/>
            </a:lvl5pPr>
            <a:lvl6pPr>
              <a:defRPr sz="3742"/>
            </a:lvl6pPr>
            <a:lvl7pPr>
              <a:defRPr sz="3742"/>
            </a:lvl7pPr>
            <a:lvl8pPr>
              <a:defRPr sz="3742"/>
            </a:lvl8pPr>
            <a:lvl9pPr>
              <a:defRPr sz="374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5355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2955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82977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08" y="4989513"/>
            <a:ext cx="8815484" cy="4276725"/>
          </a:xfrm>
        </p:spPr>
        <p:txBody>
          <a:bodyPr anchor="b">
            <a:normAutofit/>
          </a:bodyPr>
          <a:lstStyle>
            <a:lvl1pPr algn="ctr">
              <a:defRPr sz="7483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70101" y="2138364"/>
            <a:ext cx="15501684" cy="15918924"/>
          </a:xfrm>
        </p:spPr>
        <p:txBody>
          <a:bodyPr anchor="ctr">
            <a:normAutofit/>
          </a:bodyPr>
          <a:lstStyle>
            <a:lvl1pPr>
              <a:defRPr sz="6236"/>
            </a:lvl1pPr>
            <a:lvl2pPr>
              <a:defRPr sz="5613"/>
            </a:lvl2pPr>
            <a:lvl3pPr>
              <a:defRPr sz="4989"/>
            </a:lvl3pPr>
            <a:lvl4pPr>
              <a:defRPr sz="4365"/>
            </a:lvl4pPr>
            <a:lvl5pPr>
              <a:defRPr sz="4365"/>
            </a:lvl5pPr>
            <a:lvl6pPr>
              <a:defRPr sz="4365"/>
            </a:lvl6pPr>
            <a:lvl7pPr>
              <a:defRPr sz="4365"/>
            </a:lvl7pPr>
            <a:lvl8pPr>
              <a:defRPr sz="4365"/>
            </a:lvl8pPr>
            <a:lvl9pPr>
              <a:defRPr sz="436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6808" y="9266238"/>
            <a:ext cx="8815484" cy="5702300"/>
          </a:xfrm>
        </p:spPr>
        <p:txBody>
          <a:bodyPr>
            <a:normAutofit/>
          </a:bodyPr>
          <a:lstStyle>
            <a:lvl1pPr marL="0" indent="0" algn="ctr">
              <a:buNone/>
              <a:defRPr sz="4989"/>
            </a:lvl1pPr>
            <a:lvl2pPr marL="1425595" indent="0">
              <a:buNone/>
              <a:defRPr sz="3742"/>
            </a:lvl2pPr>
            <a:lvl3pPr marL="2851191" indent="0">
              <a:buNone/>
              <a:defRPr sz="3118"/>
            </a:lvl3pPr>
            <a:lvl4pPr marL="4276786" indent="0">
              <a:buNone/>
              <a:defRPr sz="2806"/>
            </a:lvl4pPr>
            <a:lvl5pPr marL="5702381" indent="0">
              <a:buNone/>
              <a:defRPr sz="2806"/>
            </a:lvl5pPr>
            <a:lvl6pPr marL="7127977" indent="0">
              <a:buNone/>
              <a:defRPr sz="2806"/>
            </a:lvl6pPr>
            <a:lvl7pPr marL="8553572" indent="0">
              <a:buNone/>
              <a:defRPr sz="2806"/>
            </a:lvl7pPr>
            <a:lvl8pPr marL="9979167" indent="0">
              <a:buNone/>
              <a:defRPr sz="2806"/>
            </a:lvl8pPr>
            <a:lvl9pPr marL="11404763" indent="0">
              <a:buNone/>
              <a:defRPr sz="28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869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93820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2863" y="5464701"/>
            <a:ext cx="13477764" cy="4276725"/>
          </a:xfrm>
        </p:spPr>
        <p:txBody>
          <a:bodyPr anchor="b">
            <a:normAutofit/>
          </a:bodyPr>
          <a:lstStyle>
            <a:lvl1pPr algn="ctr">
              <a:defRPr sz="8731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864052" y="2851150"/>
            <a:ext cx="8149446" cy="1425575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89"/>
            </a:lvl1pPr>
            <a:lvl2pPr marL="1425595" indent="0">
              <a:buNone/>
              <a:defRPr sz="4989"/>
            </a:lvl2pPr>
            <a:lvl3pPr marL="2851191" indent="0">
              <a:buNone/>
              <a:defRPr sz="4989"/>
            </a:lvl3pPr>
            <a:lvl4pPr marL="4276786" indent="0">
              <a:buNone/>
              <a:defRPr sz="4989"/>
            </a:lvl4pPr>
            <a:lvl5pPr marL="5702381" indent="0">
              <a:buNone/>
              <a:defRPr sz="4989"/>
            </a:lvl5pPr>
            <a:lvl6pPr marL="7127977" indent="0">
              <a:buNone/>
              <a:defRPr sz="4989"/>
            </a:lvl6pPr>
            <a:lvl7pPr marL="8553572" indent="0">
              <a:buNone/>
              <a:defRPr sz="4989"/>
            </a:lvl7pPr>
            <a:lvl8pPr marL="9979167" indent="0">
              <a:buNone/>
              <a:defRPr sz="4989"/>
            </a:lvl8pPr>
            <a:lvl9pPr marL="11404763" indent="0">
              <a:buNone/>
              <a:defRPr sz="4989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863" y="9741426"/>
            <a:ext cx="13477764" cy="5702300"/>
          </a:xfrm>
        </p:spPr>
        <p:txBody>
          <a:bodyPr>
            <a:normAutofit/>
          </a:bodyPr>
          <a:lstStyle>
            <a:lvl1pPr marL="0" indent="0" algn="ctr">
              <a:buNone/>
              <a:defRPr sz="5613"/>
            </a:lvl1pPr>
            <a:lvl2pPr marL="1425595" indent="0">
              <a:buNone/>
              <a:defRPr sz="3742"/>
            </a:lvl2pPr>
            <a:lvl3pPr marL="2851191" indent="0">
              <a:buNone/>
              <a:defRPr sz="3118"/>
            </a:lvl3pPr>
            <a:lvl4pPr marL="4276786" indent="0">
              <a:buNone/>
              <a:defRPr sz="2806"/>
            </a:lvl4pPr>
            <a:lvl5pPr marL="5702381" indent="0">
              <a:buNone/>
              <a:defRPr sz="2806"/>
            </a:lvl5pPr>
            <a:lvl6pPr marL="7127977" indent="0">
              <a:buNone/>
              <a:defRPr sz="2806"/>
            </a:lvl6pPr>
            <a:lvl7pPr marL="8553572" indent="0">
              <a:buNone/>
              <a:defRPr sz="2806"/>
            </a:lvl7pPr>
            <a:lvl8pPr marL="9979167" indent="0">
              <a:buNone/>
              <a:defRPr sz="2806"/>
            </a:lvl8pPr>
            <a:lvl9pPr marL="11404763" indent="0">
              <a:buNone/>
              <a:defRPr sz="28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9291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07" y="14757336"/>
            <a:ext cx="24884977" cy="1767121"/>
          </a:xfrm>
        </p:spPr>
        <p:txBody>
          <a:bodyPr anchor="b">
            <a:normAutofit/>
          </a:bodyPr>
          <a:lstStyle>
            <a:lvl1pPr algn="ctr">
              <a:defRPr sz="7483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26497" y="2906377"/>
            <a:ext cx="20432011" cy="9868571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89"/>
            </a:lvl1pPr>
            <a:lvl2pPr marL="1425595" indent="0">
              <a:buNone/>
              <a:defRPr sz="4989"/>
            </a:lvl2pPr>
            <a:lvl3pPr marL="2851191" indent="0">
              <a:buNone/>
              <a:defRPr sz="4989"/>
            </a:lvl3pPr>
            <a:lvl4pPr marL="4276786" indent="0">
              <a:buNone/>
              <a:defRPr sz="4989"/>
            </a:lvl4pPr>
            <a:lvl5pPr marL="5702381" indent="0">
              <a:buNone/>
              <a:defRPr sz="4989"/>
            </a:lvl5pPr>
            <a:lvl6pPr marL="7127977" indent="0">
              <a:buNone/>
              <a:defRPr sz="4989"/>
            </a:lvl6pPr>
            <a:lvl7pPr marL="8553572" indent="0">
              <a:buNone/>
              <a:defRPr sz="4989"/>
            </a:lvl7pPr>
            <a:lvl8pPr marL="9979167" indent="0">
              <a:buNone/>
              <a:defRPr sz="4989"/>
            </a:lvl8pPr>
            <a:lvl9pPr marL="11404763" indent="0">
              <a:buNone/>
              <a:defRPr sz="4989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6807" y="16524457"/>
            <a:ext cx="24884977" cy="1539421"/>
          </a:xfrm>
        </p:spPr>
        <p:txBody>
          <a:bodyPr>
            <a:normAutofit/>
          </a:bodyPr>
          <a:lstStyle>
            <a:lvl1pPr marL="0" indent="0" algn="ctr">
              <a:buNone/>
              <a:defRPr sz="4365"/>
            </a:lvl1pPr>
            <a:lvl2pPr marL="1425595" indent="0">
              <a:buNone/>
              <a:defRPr sz="3742"/>
            </a:lvl2pPr>
            <a:lvl3pPr marL="2851191" indent="0">
              <a:buNone/>
              <a:defRPr sz="3118"/>
            </a:lvl3pPr>
            <a:lvl4pPr marL="4276786" indent="0">
              <a:buNone/>
              <a:defRPr sz="2806"/>
            </a:lvl4pPr>
            <a:lvl5pPr marL="5702381" indent="0">
              <a:buNone/>
              <a:defRPr sz="2806"/>
            </a:lvl5pPr>
            <a:lvl6pPr marL="7127977" indent="0">
              <a:buNone/>
              <a:defRPr sz="2806"/>
            </a:lvl6pPr>
            <a:lvl7pPr marL="8553572" indent="0">
              <a:buNone/>
              <a:defRPr sz="2806"/>
            </a:lvl7pPr>
            <a:lvl8pPr marL="9979167" indent="0">
              <a:buNone/>
              <a:defRPr sz="2806"/>
            </a:lvl8pPr>
            <a:lvl9pPr marL="11404763" indent="0">
              <a:buNone/>
              <a:defRPr sz="28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9771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10" y="2138363"/>
            <a:ext cx="24884977" cy="9503833"/>
          </a:xfrm>
        </p:spPr>
        <p:txBody>
          <a:bodyPr anchor="ctr">
            <a:normAutofit/>
          </a:bodyPr>
          <a:lstStyle>
            <a:lvl1pPr algn="ctr">
              <a:defRPr sz="9978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9" y="13542962"/>
            <a:ext cx="24884980" cy="45143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6236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7247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09694" y="2690954"/>
            <a:ext cx="1514155" cy="1823364"/>
          </a:xfrm>
          <a:prstGeom prst="rect">
            <a:avLst/>
          </a:prstGeom>
        </p:spPr>
        <p:txBody>
          <a:bodyPr vert="horz" lIns="285115" tIns="142558" rIns="285115" bIns="14255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24945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057635" y="8791043"/>
            <a:ext cx="1514155" cy="1823364"/>
          </a:xfrm>
          <a:prstGeom prst="rect">
            <a:avLst/>
          </a:prstGeom>
        </p:spPr>
        <p:txBody>
          <a:bodyPr vert="horz" lIns="285115" tIns="142558" rIns="285115" bIns="14255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24945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52" y="2138367"/>
            <a:ext cx="23090859" cy="8553447"/>
          </a:xfrm>
        </p:spPr>
        <p:txBody>
          <a:bodyPr anchor="ctr">
            <a:normAutofit/>
          </a:bodyPr>
          <a:lstStyle>
            <a:lvl1pPr algn="ctr">
              <a:defRPr sz="9978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291656" y="10691809"/>
            <a:ext cx="21955251" cy="1187979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5613"/>
            </a:lvl1pPr>
            <a:lvl2pPr marL="1425595" indent="0">
              <a:buFontTx/>
              <a:buNone/>
              <a:defRPr/>
            </a:lvl2pPr>
            <a:lvl3pPr marL="2851191" indent="0">
              <a:buFontTx/>
              <a:buNone/>
              <a:defRPr/>
            </a:lvl3pPr>
            <a:lvl4pPr marL="4276786" indent="0">
              <a:buFontTx/>
              <a:buNone/>
              <a:defRPr/>
            </a:lvl4pPr>
            <a:lvl5pPr marL="570238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7" y="13542962"/>
            <a:ext cx="24884977" cy="45143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6236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73873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14" y="10316339"/>
            <a:ext cx="24884970" cy="4579800"/>
          </a:xfrm>
        </p:spPr>
        <p:txBody>
          <a:bodyPr anchor="b">
            <a:normAutofit/>
          </a:bodyPr>
          <a:lstStyle>
            <a:lvl1pPr algn="r">
              <a:defRPr sz="9978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8" y="14896139"/>
            <a:ext cx="24884974" cy="2682775"/>
          </a:xfrm>
        </p:spPr>
        <p:txBody>
          <a:bodyPr anchor="t">
            <a:normAutofit/>
          </a:bodyPr>
          <a:lstStyle>
            <a:lvl1pPr marL="0" indent="0" algn="r">
              <a:buNone/>
              <a:defRPr sz="6236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41008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09694" y="2690954"/>
            <a:ext cx="1514155" cy="1823364"/>
          </a:xfrm>
          <a:prstGeom prst="rect">
            <a:avLst/>
          </a:prstGeom>
        </p:spPr>
        <p:txBody>
          <a:bodyPr vert="horz" lIns="285115" tIns="142558" rIns="285115" bIns="14255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24945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057635" y="8791043"/>
            <a:ext cx="1514155" cy="1823364"/>
          </a:xfrm>
          <a:prstGeom prst="rect">
            <a:avLst/>
          </a:prstGeom>
        </p:spPr>
        <p:txBody>
          <a:bodyPr vert="horz" lIns="285115" tIns="142558" rIns="285115" bIns="14255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24945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52" y="2138367"/>
            <a:ext cx="23090859" cy="8553447"/>
          </a:xfrm>
        </p:spPr>
        <p:txBody>
          <a:bodyPr anchor="ctr">
            <a:normAutofit/>
          </a:bodyPr>
          <a:lstStyle>
            <a:lvl1pPr algn="ctr">
              <a:defRPr sz="9978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686812" y="12117388"/>
            <a:ext cx="24884974" cy="2771951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7483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8" y="14889339"/>
            <a:ext cx="24884974" cy="3167944"/>
          </a:xfrm>
        </p:spPr>
        <p:txBody>
          <a:bodyPr anchor="t">
            <a:normAutofit/>
          </a:bodyPr>
          <a:lstStyle>
            <a:lvl1pPr marL="0" indent="0" algn="r">
              <a:buNone/>
              <a:defRPr sz="5613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91630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813" y="2138367"/>
            <a:ext cx="24884977" cy="850395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686809" y="10929408"/>
            <a:ext cx="24884980" cy="261355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731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6809" y="13542962"/>
            <a:ext cx="24884980" cy="4514321"/>
          </a:xfrm>
        </p:spPr>
        <p:txBody>
          <a:bodyPr anchor="t">
            <a:normAutofit/>
          </a:bodyPr>
          <a:lstStyle>
            <a:lvl1pPr marL="0" indent="0" algn="l">
              <a:buNone/>
              <a:defRPr sz="5613">
                <a:solidFill>
                  <a:schemeClr val="tx1"/>
                </a:solidFill>
              </a:defRPr>
            </a:lvl1pPr>
            <a:lvl2pPr marL="1425595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51175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2740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174458" y="2138362"/>
            <a:ext cx="4397332" cy="159189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6810" y="2138362"/>
            <a:ext cx="19919835" cy="15918921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556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5" y="5339435"/>
            <a:ext cx="26112372" cy="8890225"/>
          </a:xfrm>
        </p:spPr>
        <p:txBody>
          <a:bodyPr anchor="b">
            <a:normAutofit/>
          </a:bodyPr>
          <a:lstStyle>
            <a:lvl1pPr>
              <a:defRPr sz="1986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5" y="14195365"/>
            <a:ext cx="26112372" cy="4677667"/>
          </a:xfrm>
        </p:spPr>
        <p:txBody>
          <a:bodyPr anchor="t">
            <a:normAutofit/>
          </a:bodyPr>
          <a:lstStyle>
            <a:lvl1pPr marL="0" indent="0">
              <a:buNone/>
              <a:defRPr sz="794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513721" indent="0">
              <a:buNone/>
              <a:defRPr sz="5959">
                <a:solidFill>
                  <a:schemeClr val="tx1">
                    <a:tint val="75000"/>
                  </a:schemeClr>
                </a:solidFill>
              </a:defRPr>
            </a:lvl2pPr>
            <a:lvl3pPr marL="302744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3pPr>
            <a:lvl4pPr marL="4541163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4pPr>
            <a:lvl5pPr marL="6054884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5pPr>
            <a:lvl6pPr marL="7568605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6pPr>
            <a:lvl7pPr marL="9082324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7pPr>
            <a:lvl8pPr marL="10596045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8pPr>
            <a:lvl9pPr marL="12109766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9605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8622" y="5702302"/>
            <a:ext cx="12866966" cy="135677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7" y="5702302"/>
            <a:ext cx="12866966" cy="135677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666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8622" y="5244109"/>
            <a:ext cx="12803892" cy="25745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7947" b="1"/>
            </a:lvl1pPr>
            <a:lvl2pPr marL="1513721" indent="0">
              <a:buNone/>
              <a:defRPr sz="6622" b="1"/>
            </a:lvl2pPr>
            <a:lvl3pPr marL="3027442" indent="0">
              <a:buNone/>
              <a:defRPr sz="5959" b="1"/>
            </a:lvl3pPr>
            <a:lvl4pPr marL="4541163" indent="0">
              <a:buNone/>
              <a:defRPr sz="5298" b="1"/>
            </a:lvl4pPr>
            <a:lvl5pPr marL="6054884" indent="0">
              <a:buNone/>
              <a:defRPr sz="5298" b="1"/>
            </a:lvl5pPr>
            <a:lvl6pPr marL="7568605" indent="0">
              <a:buNone/>
              <a:defRPr sz="5298" b="1"/>
            </a:lvl6pPr>
            <a:lvl7pPr marL="9082324" indent="0">
              <a:buNone/>
              <a:defRPr sz="5298" b="1"/>
            </a:lvl7pPr>
            <a:lvl8pPr marL="10596045" indent="0">
              <a:buNone/>
              <a:defRPr sz="5298" b="1"/>
            </a:lvl8pPr>
            <a:lvl9pPr marL="12109766" indent="0">
              <a:buNone/>
              <a:defRPr sz="5298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8622" y="7818688"/>
            <a:ext cx="12803892" cy="114760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32" y="5244111"/>
            <a:ext cx="12866967" cy="257457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7947" b="1"/>
            </a:lvl1pPr>
            <a:lvl2pPr marL="1513721" indent="0">
              <a:buNone/>
              <a:defRPr sz="6622" b="1"/>
            </a:lvl2pPr>
            <a:lvl3pPr marL="3027442" indent="0">
              <a:buNone/>
              <a:defRPr sz="5959" b="1"/>
            </a:lvl3pPr>
            <a:lvl4pPr marL="4541163" indent="0">
              <a:buNone/>
              <a:defRPr sz="5298" b="1"/>
            </a:lvl4pPr>
            <a:lvl5pPr marL="6054884" indent="0">
              <a:buNone/>
              <a:defRPr sz="5298" b="1"/>
            </a:lvl5pPr>
            <a:lvl6pPr marL="7568605" indent="0">
              <a:buNone/>
              <a:defRPr sz="5298" b="1"/>
            </a:lvl6pPr>
            <a:lvl7pPr marL="9082324" indent="0">
              <a:buNone/>
              <a:defRPr sz="5298" b="1"/>
            </a:lvl7pPr>
            <a:lvl8pPr marL="10596045" indent="0">
              <a:buNone/>
              <a:defRPr sz="5298" b="1"/>
            </a:lvl8pPr>
            <a:lvl9pPr marL="12109766" indent="0">
              <a:buNone/>
              <a:defRPr sz="5298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32" y="7818688"/>
            <a:ext cx="12866967" cy="114760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842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7942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36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989" y="1425577"/>
            <a:ext cx="9763756" cy="4989504"/>
          </a:xfrm>
        </p:spPr>
        <p:txBody>
          <a:bodyPr anchor="b">
            <a:normAutofit/>
          </a:bodyPr>
          <a:lstStyle>
            <a:lvl1pPr>
              <a:defRPr sz="10594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6966" y="3088746"/>
            <a:ext cx="15326826" cy="15206133"/>
          </a:xfrm>
        </p:spPr>
        <p:txBody>
          <a:bodyPr/>
          <a:lstStyle>
            <a:lvl1pPr>
              <a:defRPr sz="10594"/>
            </a:lvl1pPr>
            <a:lvl2pPr>
              <a:defRPr sz="9271"/>
            </a:lvl2pPr>
            <a:lvl3pPr>
              <a:defRPr sz="7947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8989" y="6415086"/>
            <a:ext cx="9763756" cy="11879794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5298"/>
            </a:lvl1pPr>
            <a:lvl2pPr marL="1513721" indent="0">
              <a:buNone/>
              <a:defRPr sz="3973"/>
            </a:lvl2pPr>
            <a:lvl3pPr marL="3027442" indent="0">
              <a:buNone/>
              <a:defRPr sz="3312"/>
            </a:lvl3pPr>
            <a:lvl4pPr marL="4541163" indent="0">
              <a:buNone/>
              <a:defRPr sz="2980"/>
            </a:lvl4pPr>
            <a:lvl5pPr marL="6054884" indent="0">
              <a:buNone/>
              <a:defRPr sz="2980"/>
            </a:lvl5pPr>
            <a:lvl6pPr marL="7568605" indent="0">
              <a:buNone/>
              <a:defRPr sz="2980"/>
            </a:lvl6pPr>
            <a:lvl7pPr marL="9082324" indent="0">
              <a:buNone/>
              <a:defRPr sz="2980"/>
            </a:lvl7pPr>
            <a:lvl8pPr marL="10596045" indent="0">
              <a:buNone/>
              <a:defRPr sz="2980"/>
            </a:lvl8pPr>
            <a:lvl9pPr marL="12109766" indent="0">
              <a:buNone/>
              <a:defRPr sz="298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911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989" y="1425575"/>
            <a:ext cx="9763756" cy="4989512"/>
          </a:xfrm>
        </p:spPr>
        <p:txBody>
          <a:bodyPr anchor="b">
            <a:normAutofit/>
          </a:bodyPr>
          <a:lstStyle>
            <a:lvl1pPr>
              <a:defRPr sz="10594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866966" y="3088746"/>
            <a:ext cx="15326826" cy="15206133"/>
          </a:xfrm>
        </p:spPr>
        <p:txBody>
          <a:bodyPr/>
          <a:lstStyle>
            <a:lvl1pPr marL="0" indent="0">
              <a:buNone/>
              <a:defRPr sz="10594"/>
            </a:lvl1pPr>
            <a:lvl2pPr marL="1513721" indent="0">
              <a:buNone/>
              <a:defRPr sz="9271"/>
            </a:lvl2pPr>
            <a:lvl3pPr marL="3027442" indent="0">
              <a:buNone/>
              <a:defRPr sz="7947"/>
            </a:lvl3pPr>
            <a:lvl4pPr marL="4541163" indent="0">
              <a:buNone/>
              <a:defRPr sz="6622"/>
            </a:lvl4pPr>
            <a:lvl5pPr marL="6054884" indent="0">
              <a:buNone/>
              <a:defRPr sz="6622"/>
            </a:lvl5pPr>
            <a:lvl6pPr marL="7568605" indent="0">
              <a:buNone/>
              <a:defRPr sz="6622"/>
            </a:lvl6pPr>
            <a:lvl7pPr marL="9082324" indent="0">
              <a:buNone/>
              <a:defRPr sz="6622"/>
            </a:lvl7pPr>
            <a:lvl8pPr marL="10596045" indent="0">
              <a:buNone/>
              <a:defRPr sz="6622"/>
            </a:lvl8pPr>
            <a:lvl9pPr marL="12109766" indent="0">
              <a:buNone/>
              <a:defRPr sz="6622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8989" y="6415088"/>
            <a:ext cx="9763756" cy="11879792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5298"/>
            </a:lvl1pPr>
            <a:lvl2pPr marL="1513721" indent="0">
              <a:buNone/>
              <a:defRPr sz="3973"/>
            </a:lvl2pPr>
            <a:lvl3pPr marL="3027442" indent="0">
              <a:buNone/>
              <a:defRPr sz="3312"/>
            </a:lvl3pPr>
            <a:lvl4pPr marL="4541163" indent="0">
              <a:buNone/>
              <a:defRPr sz="2980"/>
            </a:lvl4pPr>
            <a:lvl5pPr marL="6054884" indent="0">
              <a:buNone/>
              <a:defRPr sz="2980"/>
            </a:lvl5pPr>
            <a:lvl6pPr marL="7568605" indent="0">
              <a:buNone/>
              <a:defRPr sz="2980"/>
            </a:lvl6pPr>
            <a:lvl7pPr marL="9082324" indent="0">
              <a:buNone/>
              <a:defRPr sz="2980"/>
            </a:lvl7pPr>
            <a:lvl8pPr marL="10596045" indent="0">
              <a:buNone/>
              <a:defRPr sz="2980"/>
            </a:lvl8pPr>
            <a:lvl9pPr marL="12109766" indent="0">
              <a:buNone/>
              <a:defRPr sz="298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74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sphere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8622" y="1140461"/>
            <a:ext cx="26112372" cy="4133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8622" y="5702302"/>
            <a:ext cx="26112372" cy="13567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60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4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60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4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99070" y="19819460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637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7442" rtl="0" eaLnBrk="1" latinLnBrk="0" hangingPunct="1">
        <a:lnSpc>
          <a:spcPct val="90000"/>
        </a:lnSpc>
        <a:spcBef>
          <a:spcPct val="0"/>
        </a:spcBef>
        <a:buNone/>
        <a:defRPr sz="145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60" indent="-756860" algn="l" defTabSz="3027442" rtl="0" eaLnBrk="1" latinLnBrk="0" hangingPunct="1">
        <a:lnSpc>
          <a:spcPct val="90000"/>
        </a:lnSpc>
        <a:spcBef>
          <a:spcPts val="3312"/>
        </a:spcBef>
        <a:buFont typeface="Wingdings 2" pitchFamily="18" charset="2"/>
        <a:buChar char="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581" indent="-756860" algn="l" defTabSz="3027442" rtl="0" eaLnBrk="1" latinLnBrk="0" hangingPunct="1">
        <a:lnSpc>
          <a:spcPct val="90000"/>
        </a:lnSpc>
        <a:spcBef>
          <a:spcPts val="1655"/>
        </a:spcBef>
        <a:buFont typeface="Wingdings 2" pitchFamily="18" charset="2"/>
        <a:buChar char=""/>
        <a:defRPr sz="7947" kern="1200">
          <a:solidFill>
            <a:schemeClr val="tx1"/>
          </a:solidFill>
          <a:latin typeface="+mn-lt"/>
          <a:ea typeface="+mn-ea"/>
          <a:cs typeface="+mn-cs"/>
        </a:defRPr>
      </a:lvl2pPr>
      <a:lvl3pPr marL="3784302" indent="-756860" algn="l" defTabSz="3027442" rtl="0" eaLnBrk="1" latinLnBrk="0" hangingPunct="1">
        <a:lnSpc>
          <a:spcPct val="90000"/>
        </a:lnSpc>
        <a:spcBef>
          <a:spcPts val="1655"/>
        </a:spcBef>
        <a:buFont typeface="Wingdings 2" pitchFamily="18" charset="2"/>
        <a:buChar char="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023" indent="-756860" algn="l" defTabSz="3027442" rtl="0" eaLnBrk="1" latinLnBrk="0" hangingPunct="1">
        <a:lnSpc>
          <a:spcPct val="90000"/>
        </a:lnSpc>
        <a:spcBef>
          <a:spcPts val="1655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4pPr>
      <a:lvl5pPr marL="6811744" indent="-756860" algn="l" defTabSz="3027442" rtl="0" eaLnBrk="1" latinLnBrk="0" hangingPunct="1">
        <a:lnSpc>
          <a:spcPct val="90000"/>
        </a:lnSpc>
        <a:spcBef>
          <a:spcPts val="1655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5pPr>
      <a:lvl6pPr marL="8325465" indent="-756860" algn="l" defTabSz="3027442" rtl="0" eaLnBrk="1" latinLnBrk="0" hangingPunct="1">
        <a:spcBef>
          <a:spcPct val="20000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6pPr>
      <a:lvl7pPr marL="9839186" indent="-756860" algn="l" defTabSz="3027442" rtl="0" eaLnBrk="1" latinLnBrk="0" hangingPunct="1">
        <a:spcBef>
          <a:spcPct val="20000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7pPr>
      <a:lvl8pPr marL="11352907" indent="-756860" algn="l" defTabSz="3027442" rtl="0" eaLnBrk="1" latinLnBrk="0" hangingPunct="1">
        <a:spcBef>
          <a:spcPct val="20000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8pPr>
      <a:lvl9pPr marL="12866628" indent="-756860" algn="l" defTabSz="3027442" rtl="0" eaLnBrk="1" latinLnBrk="0" hangingPunct="1">
        <a:spcBef>
          <a:spcPct val="20000"/>
        </a:spcBef>
        <a:buFont typeface="Wingdings 2" pitchFamily="18" charset="2"/>
        <a:buChar char=""/>
        <a:defRPr sz="59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1pPr>
      <a:lvl2pPr marL="1513721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2pPr>
      <a:lvl3pPr marL="3027442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3pPr>
      <a:lvl4pPr marL="4541163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4pPr>
      <a:lvl5pPr marL="6054884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5pPr>
      <a:lvl6pPr marL="7568605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6pPr>
      <a:lvl7pPr marL="9082324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7pPr>
      <a:lvl8pPr marL="10596045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8pPr>
      <a:lvl9pPr marL="12109766" algn="l" defTabSz="3027442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" y="2"/>
            <a:ext cx="7058962" cy="21383628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51783" y="1425578"/>
            <a:ext cx="25509671" cy="617749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784" y="8315856"/>
            <a:ext cx="25509668" cy="10467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64128" y="19070248"/>
            <a:ext cx="2839040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18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057592E-0C21-4F4D-BDD6-4B8FDF93DDFF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78825" y="19070248"/>
            <a:ext cx="1759603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18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392438" y="19070248"/>
            <a:ext cx="1369016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18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4121700-1C30-4453-8A03-7959DE8B9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955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1425595" rtl="0" eaLnBrk="1" latinLnBrk="0" hangingPunct="1">
        <a:spcBef>
          <a:spcPct val="0"/>
        </a:spcBef>
        <a:buNone/>
        <a:defRPr sz="12472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890997" indent="-890997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748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2316592" indent="-890997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623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3742188" indent="-890997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561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4811384" indent="-5345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989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6236980" indent="-5345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7840774" indent="-7127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9266370" indent="-7127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10691965" indent="-7127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12117560" indent="-712798" algn="l" defTabSz="1425595" rtl="0" eaLnBrk="1" latinLnBrk="0" hangingPunct="1">
        <a:spcBef>
          <a:spcPct val="20000"/>
        </a:spcBef>
        <a:spcAft>
          <a:spcPts val="1871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436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1425595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object 2"/>
          <p:cNvGrpSpPr/>
          <p:nvPr/>
        </p:nvGrpSpPr>
        <p:grpSpPr>
          <a:xfrm>
            <a:off x="0" y="-61000"/>
            <a:ext cx="30275213" cy="21383625"/>
            <a:chOff x="0" y="0"/>
            <a:chExt cx="20104100" cy="11308715"/>
          </a:xfrm>
        </p:grpSpPr>
        <p:pic>
          <p:nvPicPr>
            <p:cNvPr id="35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381282" y="0"/>
              <a:ext cx="1722816" cy="11308556"/>
            </a:xfrm>
            <a:prstGeom prst="rect">
              <a:avLst/>
            </a:prstGeom>
          </p:spPr>
        </p:pic>
        <p:pic>
          <p:nvPicPr>
            <p:cNvPr id="36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20104099" cy="11308556"/>
            </a:xfrm>
            <a:prstGeom prst="rect">
              <a:avLst/>
            </a:prstGeom>
          </p:spPr>
        </p:pic>
      </p:grpSp>
      <p:sp>
        <p:nvSpPr>
          <p:cNvPr id="60" name="Text Box 122">
            <a:extLst>
              <a:ext uri="{FF2B5EF4-FFF2-40B4-BE49-F238E27FC236}">
                <a16:creationId xmlns="" xmlns:a16="http://schemas.microsoft.com/office/drawing/2014/main" id="{3EE68883-82DA-46FF-9B23-5441C1D26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908" y="-995082"/>
            <a:ext cx="21945600" cy="4939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7137" tIns="342842" rIns="137137" bIns="342842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sz="6000" b="1" dirty="0" smtClean="0">
              <a:solidFill>
                <a:srgbClr val="FFC000"/>
              </a:solidFill>
              <a:latin typeface="+mn-lt"/>
            </a:endParaRPr>
          </a:p>
          <a:p>
            <a:pPr algn="ctr" eaLnBrk="1" hangingPunct="1"/>
            <a:r>
              <a:rPr lang="ru-RU" sz="6000" b="1" dirty="0" smtClean="0">
                <a:solidFill>
                  <a:srgbClr val="FFC000"/>
                </a:solidFill>
                <a:latin typeface="+mn-lt"/>
              </a:rPr>
              <a:t>ПРАКТИКА наставничества «Секреты успешного педагога</a:t>
            </a:r>
            <a:r>
              <a:rPr lang="ru-RU" sz="6000" b="1" dirty="0" smtClean="0">
                <a:solidFill>
                  <a:srgbClr val="FFC000"/>
                </a:solidFill>
                <a:latin typeface="+mn-lt"/>
              </a:rPr>
              <a:t>»</a:t>
            </a:r>
          </a:p>
          <a:p>
            <a:pPr algn="ctr" eaLnBrk="1" hangingPunct="1"/>
            <a:r>
              <a:rPr lang="ru-RU" sz="4800" b="1" dirty="0" smtClean="0">
                <a:solidFill>
                  <a:srgbClr val="FFC000"/>
                </a:solidFill>
              </a:rPr>
              <a:t>Программа наставничества </a:t>
            </a:r>
          </a:p>
          <a:p>
            <a:pPr algn="ctr" eaLnBrk="1" hangingPunct="1"/>
            <a:r>
              <a:rPr lang="ru-RU" sz="4800" b="1" dirty="0" smtClean="0">
                <a:solidFill>
                  <a:srgbClr val="FFC000"/>
                </a:solidFill>
              </a:rPr>
              <a:t>и индивидуальный образовательный маршрут.</a:t>
            </a:r>
          </a:p>
          <a:p>
            <a:pPr algn="ctr" eaLnBrk="1" hangingPunct="1"/>
            <a:endParaRPr lang="en-US" sz="6000" b="1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="" xmlns:a16="http://schemas.microsoft.com/office/drawing/2014/main" id="{9D020DFE-84C5-477C-BFA9-7758B8D4A946}"/>
              </a:ext>
            </a:extLst>
          </p:cNvPr>
          <p:cNvSpPr txBox="1"/>
          <p:nvPr/>
        </p:nvSpPr>
        <p:spPr>
          <a:xfrm>
            <a:off x="394587" y="3254189"/>
            <a:ext cx="8740112" cy="33932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68568" tIns="34284" rIns="68568" bIns="34284" rtlCol="0">
            <a:spAutoFit/>
          </a:bodyPr>
          <a:lstStyle/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Наставник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Донгак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Саяна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Владимировна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Наставляемый: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Монгуш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Саяна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Валерьевна</a:t>
            </a: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Срок реализации: сентябрь 2022г. - май 2023г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B915AF7F-BE3C-4C4B-B547-265473B0DD6A}"/>
              </a:ext>
            </a:extLst>
          </p:cNvPr>
          <p:cNvSpPr txBox="1"/>
          <p:nvPr/>
        </p:nvSpPr>
        <p:spPr>
          <a:xfrm>
            <a:off x="20422945" y="14837603"/>
            <a:ext cx="9002391" cy="2194560"/>
          </a:xfrm>
          <a:prstGeom prst="rect">
            <a:avLst/>
          </a:prstGeom>
          <a:noFill/>
        </p:spPr>
        <p:txBody>
          <a:bodyPr wrap="square" lIns="68568" tIns="68568" rIns="68568" bIns="68568" numCol="1" spcCol="342842" rtlCol="0">
            <a:noAutofit/>
          </a:bodyPr>
          <a:lstStyle/>
          <a:p>
            <a:pPr marL="342842" indent="-342842">
              <a:buFont typeface="+mj-lt"/>
              <a:buAutoNum type="arabicPeriod"/>
            </a:pPr>
            <a:r>
              <a:rPr lang="en-US" sz="1400" dirty="0"/>
              <a:t> </a:t>
            </a:r>
          </a:p>
          <a:p>
            <a:pPr marL="342842" indent="-342842">
              <a:buFont typeface="+mj-lt"/>
              <a:buAutoNum type="arabicPeriod"/>
            </a:pPr>
            <a:endParaRPr lang="en-US" sz="1400" dirty="0"/>
          </a:p>
        </p:txBody>
      </p:sp>
      <p:sp>
        <p:nvSpPr>
          <p:cNvPr id="66" name="Text Box 189">
            <a:extLst>
              <a:ext uri="{FF2B5EF4-FFF2-40B4-BE49-F238E27FC236}">
                <a16:creationId xmlns="" xmlns:a16="http://schemas.microsoft.com/office/drawing/2014/main" id="{11F7D1A5-5B97-4211-B387-ABCDF3624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81" y="7011572"/>
            <a:ext cx="8712155" cy="28622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fontAlgn="base"/>
            <a:r>
              <a:rPr lang="ru-RU" sz="2800" dirty="0" smtClean="0"/>
              <a:t>    Создание </a:t>
            </a:r>
            <a:r>
              <a:rPr lang="ru-RU" sz="2800" dirty="0"/>
              <a:t>условий для формирования профессионально значимых качеств молодого педагога, способствующих наиболее легкой адаптации, успешного и эффективного его взаимодействия со всеми участниками педагогического процесса. 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67" name="Rectangle 31">
            <a:extLst>
              <a:ext uri="{FF2B5EF4-FFF2-40B4-BE49-F238E27FC236}">
                <a16:creationId xmlns="" xmlns:a16="http://schemas.microsoft.com/office/drawing/2014/main" id="{CB2C2354-633D-47D3-B137-9150FDE14086}"/>
              </a:ext>
            </a:extLst>
          </p:cNvPr>
          <p:cNvSpPr/>
          <p:nvPr/>
        </p:nvSpPr>
        <p:spPr>
          <a:xfrm>
            <a:off x="376189" y="6368595"/>
            <a:ext cx="8712155" cy="642879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Цель: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68" name="Text Box 194">
            <a:extLst>
              <a:ext uri="{FF2B5EF4-FFF2-40B4-BE49-F238E27FC236}">
                <a16:creationId xmlns="" xmlns:a16="http://schemas.microsoft.com/office/drawing/2014/main" id="{51AE9390-D805-4F15-B8FC-9BC9F193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1209" y="11805937"/>
            <a:ext cx="10217845" cy="889469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sz="2800" dirty="0" smtClean="0">
                <a:latin typeface="Calibri" pitchFamily="34" charset="0"/>
              </a:rPr>
              <a:t>         В ходе наставнической работы молодой педагог ознакомлен с Программой и планом работы, а также нормативно-правовыми документами о наставничестве. Наставляемый выступал с докладом «Наставничество в детском саду» на августовском совещании педагогов ДОУ </a:t>
            </a:r>
            <a:r>
              <a:rPr lang="ru-RU" sz="2800" dirty="0" err="1" smtClean="0">
                <a:latin typeface="Calibri" pitchFamily="34" charset="0"/>
              </a:rPr>
              <a:t>Овюрского</a:t>
            </a:r>
            <a:r>
              <a:rPr lang="ru-RU" sz="2800" dirty="0" smtClean="0">
                <a:latin typeface="Calibri" pitchFamily="34" charset="0"/>
              </a:rPr>
              <a:t> </a:t>
            </a:r>
            <a:r>
              <a:rPr lang="ru-RU" sz="2800" dirty="0" err="1" smtClean="0">
                <a:latin typeface="Calibri" pitchFamily="34" charset="0"/>
              </a:rPr>
              <a:t>кожууна</a:t>
            </a:r>
            <a:r>
              <a:rPr lang="ru-RU" sz="2800" dirty="0" smtClean="0">
                <a:latin typeface="Calibri" pitchFamily="34" charset="0"/>
              </a:rPr>
              <a:t> и занял 1 место.        На основе проведенных консультаций  молодым педагогом реализован проект по созданию мультфильмов, проведены педсоветы, семинары, конкурсы для педагогов. Сам наставляемый участвовал в конкурсе «Ты супер» среди воспитателей </a:t>
            </a:r>
            <a:r>
              <a:rPr lang="ru-RU" sz="2800" dirty="0" err="1" smtClean="0">
                <a:latin typeface="Calibri" pitchFamily="34" charset="0"/>
              </a:rPr>
              <a:t>Овюрского</a:t>
            </a:r>
            <a:r>
              <a:rPr lang="ru-RU" sz="2800" dirty="0" smtClean="0">
                <a:latin typeface="Calibri" pitchFamily="34" charset="0"/>
              </a:rPr>
              <a:t> </a:t>
            </a:r>
            <a:r>
              <a:rPr lang="ru-RU" sz="2800" dirty="0" err="1" smtClean="0">
                <a:latin typeface="Calibri" pitchFamily="34" charset="0"/>
              </a:rPr>
              <a:t>кожууна</a:t>
            </a:r>
            <a:r>
              <a:rPr lang="ru-RU" sz="2800" dirty="0" smtClean="0">
                <a:latin typeface="Calibri" pitchFamily="34" charset="0"/>
              </a:rPr>
              <a:t> ко Дню дошкольного работника и </a:t>
            </a:r>
            <a:r>
              <a:rPr lang="ru-RU" sz="2800" dirty="0" smtClean="0">
                <a:latin typeface="Calibri" pitchFamily="34" charset="0"/>
              </a:rPr>
              <a:t>заняла </a:t>
            </a:r>
            <a:r>
              <a:rPr lang="ru-RU" sz="2800" dirty="0" smtClean="0">
                <a:latin typeface="Calibri" pitchFamily="34" charset="0"/>
              </a:rPr>
              <a:t>2 место. </a:t>
            </a:r>
          </a:p>
          <a:p>
            <a:pPr algn="just" eaLnBrk="1" hangingPunct="1"/>
            <a:r>
              <a:rPr lang="ru-RU" sz="2800" dirty="0" smtClean="0">
                <a:latin typeface="Calibri" pitchFamily="34" charset="0"/>
              </a:rPr>
              <a:t>         После </a:t>
            </a:r>
            <a:r>
              <a:rPr lang="ru-RU" sz="2800" dirty="0" smtClean="0">
                <a:latin typeface="Calibri" pitchFamily="34" charset="0"/>
              </a:rPr>
              <a:t>проделанной работы </a:t>
            </a:r>
            <a:r>
              <a:rPr lang="ru-RU" sz="2800" dirty="0" smtClean="0">
                <a:latin typeface="Calibri" pitchFamily="34" charset="0"/>
              </a:rPr>
              <a:t>участвовала </a:t>
            </a:r>
            <a:r>
              <a:rPr lang="ru-RU" sz="2800" dirty="0" smtClean="0">
                <a:latin typeface="Calibri" pitchFamily="34" charset="0"/>
              </a:rPr>
              <a:t>в конкурсе профессионального мастерства «Воспитатель года – 2023» на муниципальном и региональном этапах. По итогам регионального конкурса </a:t>
            </a:r>
            <a:r>
              <a:rPr lang="ru-RU" sz="2800" dirty="0" err="1" smtClean="0">
                <a:latin typeface="Calibri" pitchFamily="34" charset="0"/>
              </a:rPr>
              <a:t>Саяна</a:t>
            </a:r>
            <a:r>
              <a:rPr lang="ru-RU" sz="2800" dirty="0" smtClean="0">
                <a:latin typeface="Calibri" pitchFamily="34" charset="0"/>
              </a:rPr>
              <a:t> Валерьевна удостоилась дипломом победителя в номинации «Воспитатель-новатор». </a:t>
            </a:r>
            <a:r>
              <a:rPr lang="ru-RU" sz="2800" dirty="0">
                <a:latin typeface="Calibri" pitchFamily="34" charset="0"/>
              </a:rPr>
              <a:t>Ч</a:t>
            </a:r>
            <a:r>
              <a:rPr lang="ru-RU" sz="2800" dirty="0" smtClean="0">
                <a:latin typeface="Calibri" pitchFamily="34" charset="0"/>
              </a:rPr>
              <a:t>тобы поделиться с опытом мы вместе с наставляемым провели семинар «Секреты успеха» для педагогов ДОУ </a:t>
            </a:r>
            <a:r>
              <a:rPr lang="ru-RU" sz="2800" dirty="0" err="1" smtClean="0">
                <a:latin typeface="Calibri" pitchFamily="34" charset="0"/>
              </a:rPr>
              <a:t>Овюрского</a:t>
            </a:r>
            <a:r>
              <a:rPr lang="ru-RU" sz="2800" dirty="0" smtClean="0">
                <a:latin typeface="Calibri" pitchFamily="34" charset="0"/>
              </a:rPr>
              <a:t> </a:t>
            </a:r>
            <a:r>
              <a:rPr lang="ru-RU" sz="2800" dirty="0" err="1" smtClean="0">
                <a:latin typeface="Calibri" pitchFamily="34" charset="0"/>
              </a:rPr>
              <a:t>кожууна</a:t>
            </a:r>
            <a:r>
              <a:rPr lang="ru-RU" sz="2800" dirty="0" smtClean="0">
                <a:latin typeface="Calibri" pitchFamily="34" charset="0"/>
              </a:rPr>
              <a:t>. </a:t>
            </a:r>
            <a:r>
              <a:rPr lang="ru-RU" sz="2800" dirty="0">
                <a:latin typeface="Calibri" pitchFamily="34" charset="0"/>
              </a:rPr>
              <a:t>Н</a:t>
            </a:r>
            <a:r>
              <a:rPr lang="ru-RU" sz="2800" dirty="0" smtClean="0">
                <a:latin typeface="Calibri" pitchFamily="34" charset="0"/>
              </a:rPr>
              <a:t>а заключительном этапе работы планируется представить отчет о проделанной работе. 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69" name="Rectangle 32">
            <a:extLst>
              <a:ext uri="{FF2B5EF4-FFF2-40B4-BE49-F238E27FC236}">
                <a16:creationId xmlns="" xmlns:a16="http://schemas.microsoft.com/office/drawing/2014/main" id="{78775A09-A1F2-49EB-AD22-D11B71E242C3}"/>
              </a:ext>
            </a:extLst>
          </p:cNvPr>
          <p:cNvSpPr/>
          <p:nvPr/>
        </p:nvSpPr>
        <p:spPr>
          <a:xfrm>
            <a:off x="356204" y="10403841"/>
            <a:ext cx="8702255" cy="694256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Задачи: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70" name="Text Box 192">
            <a:extLst>
              <a:ext uri="{FF2B5EF4-FFF2-40B4-BE49-F238E27FC236}">
                <a16:creationId xmlns="" xmlns:a16="http://schemas.microsoft.com/office/drawing/2014/main" id="{C4B62EBF-5332-4681-BF63-2804CB57A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99" y="17838357"/>
            <a:ext cx="8712156" cy="28622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sz="2800" dirty="0" smtClean="0">
                <a:latin typeface="Calibri" pitchFamily="34" charset="0"/>
              </a:rPr>
              <a:t>      Наставничество, как педагогическое явление существовало незаметно. Однако наставник, передающий свой опыт в профессии в современном обществе снова востребован, и его роль в подготовке молодых специалистов очень важна.  </a:t>
            </a:r>
          </a:p>
          <a:p>
            <a:pPr algn="just" eaLnBrk="1" hangingPunct="1"/>
            <a:r>
              <a:rPr lang="ru-RU" sz="2800" dirty="0" smtClean="0">
                <a:latin typeface="Calibri" pitchFamily="34" charset="0"/>
              </a:rPr>
              <a:t>Сегодня наставничество – осознанная необходимость.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71" name="Rectangle 33">
            <a:extLst>
              <a:ext uri="{FF2B5EF4-FFF2-40B4-BE49-F238E27FC236}">
                <a16:creationId xmlns="" xmlns:a16="http://schemas.microsoft.com/office/drawing/2014/main" id="{EEF9C951-5CC4-4D89-B2DB-879D46887ACF}"/>
              </a:ext>
            </a:extLst>
          </p:cNvPr>
          <p:cNvSpPr/>
          <p:nvPr/>
        </p:nvSpPr>
        <p:spPr>
          <a:xfrm>
            <a:off x="294477" y="17037018"/>
            <a:ext cx="8702255" cy="801339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Актуальность:</a:t>
            </a:r>
            <a:endParaRPr lang="en-US" sz="4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4" name="Text Box 193">
            <a:extLst>
              <a:ext uri="{FF2B5EF4-FFF2-40B4-BE49-F238E27FC236}">
                <a16:creationId xmlns="" xmlns:a16="http://schemas.microsoft.com/office/drawing/2014/main" id="{5C20D65C-5B59-470C-B40D-FF95562C4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17450" y="9948014"/>
            <a:ext cx="10333045" cy="54475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2800" dirty="0"/>
              <a:t>- Адаптация и закрепление наставляемого в профессии в МБДОУ;</a:t>
            </a:r>
          </a:p>
          <a:p>
            <a:pPr algn="just"/>
            <a:r>
              <a:rPr lang="ru-RU" sz="2800" dirty="0"/>
              <a:t>- Познание наставляемым своих профессиональных качеств и ориентация на ценности саморазвития; </a:t>
            </a:r>
          </a:p>
          <a:p>
            <a:pPr algn="just"/>
            <a:r>
              <a:rPr lang="ru-RU" sz="2800" dirty="0"/>
              <a:t>- Качественные изменения во взаимоотношениях с коллегами, воспитанниками, родителями (законными представителями) воспитанников;</a:t>
            </a:r>
          </a:p>
          <a:p>
            <a:pPr algn="just"/>
            <a:r>
              <a:rPr lang="ru-RU" sz="2800" dirty="0"/>
              <a:t>- Рост профессиональной и методической компетенции наставляемого, повышение уровня его готовности к педагогической деятельности</a:t>
            </a:r>
          </a:p>
          <a:p>
            <a:pPr algn="just"/>
            <a:r>
              <a:rPr lang="ru-RU" sz="2800" dirty="0"/>
              <a:t>- Повышение компетентности самого педагога-наставника, повышение его профессионального статуса в МБДОУ.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75" name="Rectangle 35">
            <a:extLst>
              <a:ext uri="{FF2B5EF4-FFF2-40B4-BE49-F238E27FC236}">
                <a16:creationId xmlns="" xmlns:a16="http://schemas.microsoft.com/office/drawing/2014/main" id="{8FCD4683-9727-47D2-BD5C-12B5716C6F4F}"/>
              </a:ext>
            </a:extLst>
          </p:cNvPr>
          <p:cNvSpPr/>
          <p:nvPr/>
        </p:nvSpPr>
        <p:spPr>
          <a:xfrm>
            <a:off x="19740563" y="9249865"/>
            <a:ext cx="10302971" cy="698149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Заключение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77" name="Text Box 190">
            <a:extLst>
              <a:ext uri="{FF2B5EF4-FFF2-40B4-BE49-F238E27FC236}">
                <a16:creationId xmlns="" xmlns:a16="http://schemas.microsoft.com/office/drawing/2014/main" id="{966CBD5F-D43E-4D47-8201-566218C55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349" y="11098097"/>
            <a:ext cx="8702255" cy="5016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2800" dirty="0" smtClean="0"/>
              <a:t>1.Поддержать </a:t>
            </a:r>
            <a:r>
              <a:rPr lang="ru-RU" sz="2800" dirty="0"/>
              <a:t>эмоционально, укрепить веру в себя, формировать интерес к педагогической деятельности.</a:t>
            </a:r>
          </a:p>
          <a:p>
            <a:pPr algn="just"/>
            <a:r>
              <a:rPr lang="ru-RU" sz="2800" dirty="0"/>
              <a:t>2.Содействовать молодому педагогу в организации эффективного взаимодействия со всеми субъектами педагогического процесса: с коллегами, детьми и их родителями.</a:t>
            </a:r>
          </a:p>
          <a:p>
            <a:pPr algn="just"/>
            <a:r>
              <a:rPr lang="ru-RU" sz="2800" dirty="0"/>
              <a:t>3.Научить применять современные, интересные и наиболее эффективные педагогические технологии в работе с детьми для развития их познавательного интереса. </a:t>
            </a:r>
          </a:p>
        </p:txBody>
      </p:sp>
      <p:sp>
        <p:nvSpPr>
          <p:cNvPr id="78" name="Rectangle 44">
            <a:extLst>
              <a:ext uri="{FF2B5EF4-FFF2-40B4-BE49-F238E27FC236}">
                <a16:creationId xmlns="" xmlns:a16="http://schemas.microsoft.com/office/drawing/2014/main" id="{20043D7E-7286-48B9-9A5E-E7868B665227}"/>
              </a:ext>
            </a:extLst>
          </p:cNvPr>
          <p:cNvSpPr/>
          <p:nvPr/>
        </p:nvSpPr>
        <p:spPr>
          <a:xfrm>
            <a:off x="9251685" y="11037585"/>
            <a:ext cx="10253118" cy="768352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Результаты и обсуждение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29" name="Text Box 194">
            <a:extLst>
              <a:ext uri="{FF2B5EF4-FFF2-40B4-BE49-F238E27FC236}">
                <a16:creationId xmlns="" xmlns:a16="http://schemas.microsoft.com/office/drawing/2014/main" id="{51AE9390-D805-4F15-B8FC-9BC9F193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2258" y="5486400"/>
            <a:ext cx="10112189" cy="54475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sz="2800" dirty="0" smtClean="0">
                <a:latin typeface="Calibri" pitchFamily="34" charset="0"/>
              </a:rPr>
              <a:t>      </a:t>
            </a:r>
            <a:r>
              <a:rPr lang="ru-RU" sz="2800" dirty="0" smtClean="0">
                <a:latin typeface="Calibri" pitchFamily="34" charset="0"/>
              </a:rPr>
              <a:t>Главным </a:t>
            </a:r>
            <a:r>
              <a:rPr lang="ru-RU" sz="2800" dirty="0" smtClean="0">
                <a:latin typeface="Calibri" pitchFamily="34" charset="0"/>
              </a:rPr>
              <a:t>компонентом представленной практики  наставничества является </a:t>
            </a:r>
            <a:r>
              <a:rPr lang="ru-RU" sz="2800" b="1" dirty="0" smtClean="0">
                <a:latin typeface="Calibri" pitchFamily="34" charset="0"/>
              </a:rPr>
              <a:t>план мероприятий. </a:t>
            </a:r>
            <a:r>
              <a:rPr lang="ru-RU" sz="2800" dirty="0" smtClean="0">
                <a:latin typeface="Calibri" pitchFamily="34" charset="0"/>
              </a:rPr>
              <a:t>В моем плане отражаются: 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ru-RU" sz="2800" dirty="0" smtClean="0">
                <a:latin typeface="Calibri" pitchFamily="34" charset="0"/>
              </a:rPr>
              <a:t>составление и утверждение Программы наставничества и индивидуального образовательного </a:t>
            </a:r>
            <a:r>
              <a:rPr lang="ru-RU" sz="2800" dirty="0" smtClean="0">
                <a:latin typeface="Calibri" pitchFamily="34" charset="0"/>
              </a:rPr>
              <a:t>маршрута; </a:t>
            </a:r>
            <a:endParaRPr lang="ru-RU" sz="2800" dirty="0" smtClean="0">
              <a:latin typeface="Calibri" pitchFamily="34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ru-RU" sz="2800" dirty="0" smtClean="0">
                <a:latin typeface="Calibri" pitchFamily="34" charset="0"/>
              </a:rPr>
              <a:t>изучение нормативно-правовой документации о </a:t>
            </a:r>
            <a:r>
              <a:rPr lang="ru-RU" sz="2800" dirty="0" smtClean="0">
                <a:latin typeface="Calibri" pitchFamily="34" charset="0"/>
              </a:rPr>
              <a:t>наставничестве; </a:t>
            </a:r>
            <a:endParaRPr lang="ru-RU" sz="2800" dirty="0" smtClean="0">
              <a:latin typeface="Calibri" pitchFamily="34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ru-RU" sz="2800" dirty="0" smtClean="0">
                <a:latin typeface="Calibri" pitchFamily="34" charset="0"/>
              </a:rPr>
              <a:t>консультации, </a:t>
            </a:r>
            <a:r>
              <a:rPr lang="ru-RU" sz="2800" dirty="0" err="1" smtClean="0">
                <a:latin typeface="Calibri" pitchFamily="34" charset="0"/>
              </a:rPr>
              <a:t>взаимопосещения</a:t>
            </a:r>
            <a:r>
              <a:rPr lang="ru-RU" sz="2800" dirty="0" smtClean="0">
                <a:latin typeface="Calibri" pitchFamily="34" charset="0"/>
              </a:rPr>
              <a:t>, беседы</a:t>
            </a:r>
            <a:r>
              <a:rPr lang="ru-RU" sz="2800" dirty="0" smtClean="0">
                <a:latin typeface="Calibri" pitchFamily="34" charset="0"/>
              </a:rPr>
              <a:t>,;</a:t>
            </a:r>
            <a:endParaRPr lang="ru-RU" sz="2800" dirty="0" smtClean="0">
              <a:latin typeface="Calibri" pitchFamily="34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ru-RU" sz="2800" dirty="0" smtClean="0">
                <a:latin typeface="Calibri" pitchFamily="34" charset="0"/>
              </a:rPr>
              <a:t>семинары, </a:t>
            </a:r>
            <a:r>
              <a:rPr lang="ru-RU" sz="2800" dirty="0" smtClean="0">
                <a:latin typeface="Calibri" pitchFamily="34" charset="0"/>
              </a:rPr>
              <a:t>семинары-практикумы; </a:t>
            </a:r>
            <a:endParaRPr lang="ru-RU" sz="2800" dirty="0" smtClean="0">
              <a:latin typeface="Calibri" pitchFamily="34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ru-RU" sz="2800" dirty="0" smtClean="0">
                <a:latin typeface="Calibri" pitchFamily="34" charset="0"/>
              </a:rPr>
              <a:t>конкурсы, 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ru-RU" sz="2800" dirty="0" smtClean="0">
                <a:latin typeface="Calibri" pitchFamily="34" charset="0"/>
              </a:rPr>
              <a:t>совместное обсуждение проведенных </a:t>
            </a:r>
            <a:r>
              <a:rPr lang="ru-RU" sz="2800" dirty="0" smtClean="0">
                <a:latin typeface="Calibri" pitchFamily="34" charset="0"/>
              </a:rPr>
              <a:t>мероприятий;</a:t>
            </a:r>
            <a:endParaRPr lang="ru-RU" sz="2800" dirty="0" smtClean="0">
              <a:latin typeface="Calibri" pitchFamily="34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ru-RU" sz="2800" dirty="0" smtClean="0">
                <a:latin typeface="Calibri" pitchFamily="34" charset="0"/>
              </a:rPr>
              <a:t>самоанализ и отчет о проделанной работе. 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30" name="Rectangle 35">
            <a:extLst>
              <a:ext uri="{FF2B5EF4-FFF2-40B4-BE49-F238E27FC236}">
                <a16:creationId xmlns="" xmlns:a16="http://schemas.microsoft.com/office/drawing/2014/main" id="{8FCD4683-9727-47D2-BD5C-12B5716C6F4F}"/>
              </a:ext>
            </a:extLst>
          </p:cNvPr>
          <p:cNvSpPr/>
          <p:nvPr/>
        </p:nvSpPr>
        <p:spPr>
          <a:xfrm>
            <a:off x="9197788" y="4491318"/>
            <a:ext cx="10408024" cy="941294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Содержание программы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2" name="Text Box 194">
            <a:extLst>
              <a:ext uri="{FF2B5EF4-FFF2-40B4-BE49-F238E27FC236}">
                <a16:creationId xmlns="" xmlns:a16="http://schemas.microsoft.com/office/drawing/2014/main" id="{51AE9390-D805-4F15-B8FC-9BC9F193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3691" y="3888253"/>
            <a:ext cx="10272184" cy="5016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2800" dirty="0"/>
              <a:t>- анкетирование по выявлению профессиональных трудностей, степени </a:t>
            </a:r>
            <a:r>
              <a:rPr lang="ru-RU" sz="2800" dirty="0" err="1"/>
              <a:t>адаптированности</a:t>
            </a:r>
            <a:r>
              <a:rPr lang="ru-RU" sz="2800" dirty="0"/>
              <a:t> в должности и удовлетворенности результатами собственного труда;</a:t>
            </a:r>
          </a:p>
          <a:p>
            <a:pPr algn="just"/>
            <a:r>
              <a:rPr lang="ru-RU" sz="2800" dirty="0"/>
              <a:t>- консультирование;</a:t>
            </a:r>
          </a:p>
          <a:p>
            <a:pPr algn="just"/>
            <a:r>
              <a:rPr lang="ru-RU" sz="2800" dirty="0"/>
              <a:t>- совместная деятельность наставника и наставляемого;</a:t>
            </a:r>
          </a:p>
          <a:p>
            <a:pPr algn="just"/>
            <a:r>
              <a:rPr lang="ru-RU" sz="2800" dirty="0"/>
              <a:t>- привлечение наставляемого к участию в активных формах по обмену опытом работы: семинарах, конкурсах, конференциях, практических занятиях, мастер-классах и т.д.;</a:t>
            </a:r>
          </a:p>
          <a:p>
            <a:pPr algn="just"/>
            <a:r>
              <a:rPr lang="ru-RU" sz="2800" dirty="0"/>
              <a:t>- координирование деятельности работника со стороны наставника и руководства.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33" name="Rectangle 35">
            <a:extLst>
              <a:ext uri="{FF2B5EF4-FFF2-40B4-BE49-F238E27FC236}">
                <a16:creationId xmlns="" xmlns:a16="http://schemas.microsoft.com/office/drawing/2014/main" id="{8FCD4683-9727-47D2-BD5C-12B5716C6F4F}"/>
              </a:ext>
            </a:extLst>
          </p:cNvPr>
          <p:cNvSpPr/>
          <p:nvPr/>
        </p:nvSpPr>
        <p:spPr>
          <a:xfrm>
            <a:off x="19812757" y="3185711"/>
            <a:ext cx="10253118" cy="715284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dirty="0">
                <a:solidFill>
                  <a:schemeClr val="tx1"/>
                </a:solidFill>
              </a:rPr>
              <a:t>Формы работы с наставляемым</a:t>
            </a:r>
            <a:endParaRPr lang="en-US" sz="4400" b="1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36820" y="-1509382"/>
            <a:ext cx="8189902" cy="6294827"/>
          </a:xfrm>
          <a:prstGeom prst="rect">
            <a:avLst/>
          </a:prstGeom>
        </p:spPr>
      </p:pic>
      <p:sp>
        <p:nvSpPr>
          <p:cNvPr id="40" name="Text Box 193">
            <a:extLst>
              <a:ext uri="{FF2B5EF4-FFF2-40B4-BE49-F238E27FC236}">
                <a16:creationId xmlns="" xmlns:a16="http://schemas.microsoft.com/office/drawing/2014/main" id="{5C20D65C-5B59-470C-B40D-FF95562C4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00869" y="16361030"/>
            <a:ext cx="10333045" cy="4339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/>
            <a:r>
              <a:rPr lang="ru-RU" sz="2400" dirty="0" smtClean="0"/>
              <a:t>1. Журавлева</a:t>
            </a:r>
            <a:r>
              <a:rPr lang="ru-RU" sz="2400" dirty="0"/>
              <a:t>, Н.Н. Организация наставничества как необходимое условие управления качеством образования [Электронный ресурс] / Н. Н. Журавлева, И. А. </a:t>
            </a:r>
            <a:r>
              <a:rPr lang="ru-RU" sz="2400" dirty="0" err="1"/>
              <a:t>Талышинская</a:t>
            </a:r>
            <a:r>
              <a:rPr lang="ru-RU" sz="2400" dirty="0"/>
              <a:t> // Вестник педагогических инноваций. - 2022 - №2. - С.14-22.</a:t>
            </a:r>
          </a:p>
          <a:p>
            <a:pPr lvl="0" algn="just"/>
            <a:r>
              <a:rPr lang="ru-RU" sz="2400" dirty="0" smtClean="0"/>
              <a:t>2.Черноусова</a:t>
            </a:r>
            <a:r>
              <a:rPr lang="ru-RU" sz="2400" dirty="0"/>
              <a:t>, Л.Н. Проект наставничества: от идеи к результату [Текст] / Л. Н. Черноусова // Методист. - 2022 - №8. - С.27-29.</a:t>
            </a:r>
          </a:p>
          <a:p>
            <a:pPr lvl="0" algn="just"/>
            <a:r>
              <a:rPr lang="ru-RU" sz="2400" dirty="0" smtClean="0"/>
              <a:t>3. Соколова</a:t>
            </a:r>
            <a:r>
              <a:rPr lang="ru-RU" sz="2400" dirty="0"/>
              <a:t>, Л.В. Управление профессиональным становлением молодых педагогов</a:t>
            </a:r>
          </a:p>
          <a:p>
            <a:pPr algn="just"/>
            <a:r>
              <a:rPr lang="ru-RU" sz="2400" dirty="0"/>
              <a:t>в условиях реализации ФГОС [Текст] / Л. В. Соколова, А. В. Молчанова, О. П. Дроздова //</a:t>
            </a:r>
          </a:p>
          <a:p>
            <a:pPr algn="just"/>
            <a:r>
              <a:rPr lang="ru-RU" sz="2400" dirty="0"/>
              <a:t>Методист. - 2020 - №2. - С. 14-19</a:t>
            </a:r>
            <a:r>
              <a:rPr lang="ru-RU" sz="2400" dirty="0" smtClean="0"/>
              <a:t>.</a:t>
            </a:r>
            <a:r>
              <a:rPr lang="ru-RU" sz="2400" dirty="0">
                <a:latin typeface="Calibri" pitchFamily="34" charset="0"/>
              </a:rPr>
              <a:t> </a:t>
            </a:r>
            <a:r>
              <a:rPr lang="ru-RU" sz="2400" dirty="0" smtClean="0">
                <a:latin typeface="Calibri" pitchFamily="34" charset="0"/>
              </a:rPr>
              <a:t>            </a:t>
            </a:r>
            <a:endParaRPr lang="ru-RU" sz="2400" dirty="0"/>
          </a:p>
        </p:txBody>
      </p:sp>
      <p:sp>
        <p:nvSpPr>
          <p:cNvPr id="41" name="Rectangle 35">
            <a:extLst>
              <a:ext uri="{FF2B5EF4-FFF2-40B4-BE49-F238E27FC236}">
                <a16:creationId xmlns="" xmlns:a16="http://schemas.microsoft.com/office/drawing/2014/main" id="{8FCD4683-9727-47D2-BD5C-12B5716C6F4F}"/>
              </a:ext>
            </a:extLst>
          </p:cNvPr>
          <p:cNvSpPr/>
          <p:nvPr/>
        </p:nvSpPr>
        <p:spPr>
          <a:xfrm>
            <a:off x="19717450" y="15662881"/>
            <a:ext cx="10302971" cy="698149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Список литературы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25" name="Rectangle 44">
            <a:extLst>
              <a:ext uri="{FF2B5EF4-FFF2-40B4-BE49-F238E27FC236}">
                <a16:creationId xmlns="" xmlns:a16="http://schemas.microsoft.com/office/drawing/2014/main" id="{20043D7E-7286-48B9-9A5E-E7868B665227}"/>
              </a:ext>
            </a:extLst>
          </p:cNvPr>
          <p:cNvSpPr/>
          <p:nvPr/>
        </p:nvSpPr>
        <p:spPr>
          <a:xfrm>
            <a:off x="9251576" y="3281082"/>
            <a:ext cx="10327341" cy="11295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ПРАКТИКА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555720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араллакс">
  <a:themeElements>
    <a:clrScheme name="Другая 6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E31819"/>
      </a:accent1>
      <a:accent2>
        <a:srgbClr val="E31819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</TotalTime>
  <Words>639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HDOfficeLightV0</vt:lpstr>
      <vt:lpstr>Параллакс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Yulya Baklanova</dc:creator>
  <cp:lastModifiedBy>LENOVO</cp:lastModifiedBy>
  <cp:revision>37</cp:revision>
  <dcterms:created xsi:type="dcterms:W3CDTF">2017-10-02T13:44:20Z</dcterms:created>
  <dcterms:modified xsi:type="dcterms:W3CDTF">2023-04-18T05:25:07Z</dcterms:modified>
</cp:coreProperties>
</file>